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4" r:id="rId3"/>
    <p:sldId id="258" r:id="rId4"/>
    <p:sldId id="257" r:id="rId5"/>
    <p:sldId id="288" r:id="rId6"/>
    <p:sldId id="285" r:id="rId7"/>
    <p:sldId id="291" r:id="rId8"/>
    <p:sldId id="292" r:id="rId9"/>
    <p:sldId id="306" r:id="rId10"/>
    <p:sldId id="276" r:id="rId11"/>
    <p:sldId id="277" r:id="rId12"/>
    <p:sldId id="278" r:id="rId13"/>
    <p:sldId id="259" r:id="rId14"/>
    <p:sldId id="260" r:id="rId15"/>
    <p:sldId id="298" r:id="rId16"/>
    <p:sldId id="309" r:id="rId17"/>
    <p:sldId id="308" r:id="rId18"/>
    <p:sldId id="310" r:id="rId19"/>
    <p:sldId id="305" r:id="rId20"/>
    <p:sldId id="289" r:id="rId21"/>
    <p:sldId id="267" r:id="rId22"/>
    <p:sldId id="261" r:id="rId23"/>
    <p:sldId id="284" r:id="rId24"/>
    <p:sldId id="262" r:id="rId25"/>
    <p:sldId id="286" r:id="rId26"/>
    <p:sldId id="287" r:id="rId27"/>
    <p:sldId id="295" r:id="rId28"/>
    <p:sldId id="294" r:id="rId29"/>
    <p:sldId id="311" r:id="rId30"/>
    <p:sldId id="271" r:id="rId31"/>
    <p:sldId id="272" r:id="rId32"/>
    <p:sldId id="280" r:id="rId33"/>
    <p:sldId id="313" r:id="rId34"/>
    <p:sldId id="281" r:id="rId35"/>
    <p:sldId id="302" r:id="rId36"/>
    <p:sldId id="312" r:id="rId37"/>
    <p:sldId id="301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5E6B5-C05A-4335-A20D-E85017EAAEE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8D0D1D6-9C9B-4577-942D-4D884AAA9B5A}">
      <dgm:prSet/>
      <dgm:spPr/>
      <dgm:t>
        <a:bodyPr/>
        <a:lstStyle/>
        <a:p>
          <a:pPr rtl="0"/>
          <a:r>
            <a:rPr lang="hr-HR" dirty="0" smtClean="0"/>
            <a:t>Vođenje aktivnosti Mladež Tehničke škole Slavonski Brod </a:t>
          </a:r>
          <a:endParaRPr lang="hr-HR" dirty="0"/>
        </a:p>
      </dgm:t>
    </dgm:pt>
    <dgm:pt modelId="{57D427CD-C26F-4D8D-A8BF-69E378D1A0EC}" type="parTrans" cxnId="{4402B6AE-B9E4-4C55-9C26-61D72704C804}">
      <dgm:prSet/>
      <dgm:spPr/>
      <dgm:t>
        <a:bodyPr/>
        <a:lstStyle/>
        <a:p>
          <a:endParaRPr lang="hr-HR"/>
        </a:p>
      </dgm:t>
    </dgm:pt>
    <dgm:pt modelId="{E41163F0-01C4-4849-ADB8-DA85BFC7B6BF}" type="sibTrans" cxnId="{4402B6AE-B9E4-4C55-9C26-61D72704C804}">
      <dgm:prSet/>
      <dgm:spPr/>
      <dgm:t>
        <a:bodyPr/>
        <a:lstStyle/>
        <a:p>
          <a:endParaRPr lang="hr-HR"/>
        </a:p>
      </dgm:t>
    </dgm:pt>
    <dgm:pt modelId="{7CA28163-0FC1-4C12-8E12-6ABB0ED28F79}" type="pres">
      <dgm:prSet presAssocID="{2235E6B5-C05A-4335-A20D-E85017EAAEE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34DECEC-4CD8-4A34-B596-E7552E58BBC9}" type="pres">
      <dgm:prSet presAssocID="{E8D0D1D6-9C9B-4577-942D-4D884AAA9B5A}" presName="circle1" presStyleLbl="node1" presStyleIdx="0" presStyleCnt="1" custFlipVert="1" custScaleY="30527" custLinFactNeighborX="16316" custLinFactNeighborY="48947"/>
      <dgm:spPr/>
    </dgm:pt>
    <dgm:pt modelId="{2FF830F7-7E2B-44A7-9E42-82CBE7608172}" type="pres">
      <dgm:prSet presAssocID="{E8D0D1D6-9C9B-4577-942D-4D884AAA9B5A}" presName="space" presStyleCnt="0"/>
      <dgm:spPr/>
    </dgm:pt>
    <dgm:pt modelId="{B7B7E1DD-14DD-42DB-A236-C538583FE1D3}" type="pres">
      <dgm:prSet presAssocID="{E8D0D1D6-9C9B-4577-942D-4D884AAA9B5A}" presName="rect1" presStyleLbl="alignAcc1" presStyleIdx="0" presStyleCnt="1" custAng="21286169" custScaleX="102226"/>
      <dgm:spPr/>
      <dgm:t>
        <a:bodyPr/>
        <a:lstStyle/>
        <a:p>
          <a:endParaRPr lang="hr-HR"/>
        </a:p>
      </dgm:t>
    </dgm:pt>
    <dgm:pt modelId="{AC769DC0-5D39-4AAE-BCE0-41816037580B}" type="pres">
      <dgm:prSet presAssocID="{E8D0D1D6-9C9B-4577-942D-4D884AAA9B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FC7CA6-C44E-4BD9-9B6B-3A3CFC44B87A}" type="presOf" srcId="{E8D0D1D6-9C9B-4577-942D-4D884AAA9B5A}" destId="{B7B7E1DD-14DD-42DB-A236-C538583FE1D3}" srcOrd="0" destOrd="0" presId="urn:microsoft.com/office/officeart/2005/8/layout/target3"/>
    <dgm:cxn modelId="{8D90BADD-A5A0-4285-9E16-4C9DF2A279B0}" type="presOf" srcId="{2235E6B5-C05A-4335-A20D-E85017EAAEEE}" destId="{7CA28163-0FC1-4C12-8E12-6ABB0ED28F79}" srcOrd="0" destOrd="0" presId="urn:microsoft.com/office/officeart/2005/8/layout/target3"/>
    <dgm:cxn modelId="{8F932C98-E766-4C04-9C35-2D7EFDC116BA}" type="presOf" srcId="{E8D0D1D6-9C9B-4577-942D-4D884AAA9B5A}" destId="{AC769DC0-5D39-4AAE-BCE0-41816037580B}" srcOrd="1" destOrd="0" presId="urn:microsoft.com/office/officeart/2005/8/layout/target3"/>
    <dgm:cxn modelId="{4402B6AE-B9E4-4C55-9C26-61D72704C804}" srcId="{2235E6B5-C05A-4335-A20D-E85017EAAEEE}" destId="{E8D0D1D6-9C9B-4577-942D-4D884AAA9B5A}" srcOrd="0" destOrd="0" parTransId="{57D427CD-C26F-4D8D-A8BF-69E378D1A0EC}" sibTransId="{E41163F0-01C4-4849-ADB8-DA85BFC7B6BF}"/>
    <dgm:cxn modelId="{E7AED647-39B3-4BE7-8AF7-F2A0A58A1E68}" type="presParOf" srcId="{7CA28163-0FC1-4C12-8E12-6ABB0ED28F79}" destId="{B34DECEC-4CD8-4A34-B596-E7552E58BBC9}" srcOrd="0" destOrd="0" presId="urn:microsoft.com/office/officeart/2005/8/layout/target3"/>
    <dgm:cxn modelId="{AF4E7F76-C9C6-4EDD-AE4A-23212D073F65}" type="presParOf" srcId="{7CA28163-0FC1-4C12-8E12-6ABB0ED28F79}" destId="{2FF830F7-7E2B-44A7-9E42-82CBE7608172}" srcOrd="1" destOrd="0" presId="urn:microsoft.com/office/officeart/2005/8/layout/target3"/>
    <dgm:cxn modelId="{E3E94E64-E962-43A1-8CCE-0AFF45C4F79B}" type="presParOf" srcId="{7CA28163-0FC1-4C12-8E12-6ABB0ED28F79}" destId="{B7B7E1DD-14DD-42DB-A236-C538583FE1D3}" srcOrd="2" destOrd="0" presId="urn:microsoft.com/office/officeart/2005/8/layout/target3"/>
    <dgm:cxn modelId="{6E05A710-1593-4BB6-A572-A358029E433E}" type="presParOf" srcId="{7CA28163-0FC1-4C12-8E12-6ABB0ED28F79}" destId="{AC769DC0-5D39-4AAE-BCE0-41816037580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8AD74-A7B6-4A32-8567-73C3035A8FE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D4C566E-CD82-4AA8-8684-037F3B98A4E3}">
      <dgm:prSet/>
      <dgm:spPr/>
      <dgm:t>
        <a:bodyPr/>
        <a:lstStyle/>
        <a:p>
          <a:pPr rtl="0"/>
          <a:r>
            <a:rPr lang="hr-HR" dirty="0" smtClean="0"/>
            <a:t>Web stranica Tehničke škole</a:t>
          </a:r>
          <a:endParaRPr lang="hr-HR" dirty="0"/>
        </a:p>
      </dgm:t>
    </dgm:pt>
    <dgm:pt modelId="{40E6D839-FC7F-40B5-9DB2-F92F123C5543}" type="parTrans" cxnId="{9DBA6536-7792-416F-AFC6-C04D79DD5345}">
      <dgm:prSet/>
      <dgm:spPr/>
      <dgm:t>
        <a:bodyPr/>
        <a:lstStyle/>
        <a:p>
          <a:endParaRPr lang="hr-HR"/>
        </a:p>
      </dgm:t>
    </dgm:pt>
    <dgm:pt modelId="{33B43BE6-3042-4470-AF33-3D4226740C24}" type="sibTrans" cxnId="{9DBA6536-7792-416F-AFC6-C04D79DD5345}">
      <dgm:prSet/>
      <dgm:spPr/>
      <dgm:t>
        <a:bodyPr/>
        <a:lstStyle/>
        <a:p>
          <a:endParaRPr lang="hr-HR"/>
        </a:p>
      </dgm:t>
    </dgm:pt>
    <dgm:pt modelId="{A193F3FB-C41F-4D16-BF14-2E1E6065FAAE}" type="pres">
      <dgm:prSet presAssocID="{D008AD74-A7B6-4A32-8567-73C3035A8FE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C20E05-5E62-44D2-BDE9-A8BF3CABD976}" type="pres">
      <dgm:prSet presAssocID="{7D4C566E-CD82-4AA8-8684-037F3B98A4E3}" presName="circle1" presStyleLbl="node1" presStyleIdx="0" presStyleCnt="1" custAng="334596" custScaleY="12379" custLinFactNeighborX="0" custLinFactNeighborY="-77988"/>
      <dgm:spPr/>
    </dgm:pt>
    <dgm:pt modelId="{ADF5DDF2-ABD9-426C-A262-1C777951E996}" type="pres">
      <dgm:prSet presAssocID="{7D4C566E-CD82-4AA8-8684-037F3B98A4E3}" presName="space" presStyleCnt="0"/>
      <dgm:spPr/>
    </dgm:pt>
    <dgm:pt modelId="{1EC76D40-AADE-4319-9C3A-A4DEB582925F}" type="pres">
      <dgm:prSet presAssocID="{7D4C566E-CD82-4AA8-8684-037F3B98A4E3}" presName="rect1" presStyleLbl="alignAcc1" presStyleIdx="0" presStyleCnt="1" custAng="434105"/>
      <dgm:spPr/>
      <dgm:t>
        <a:bodyPr/>
        <a:lstStyle/>
        <a:p>
          <a:endParaRPr lang="hr-HR"/>
        </a:p>
      </dgm:t>
    </dgm:pt>
    <dgm:pt modelId="{D8081A01-DE87-4836-97C6-73E2EC2C020F}" type="pres">
      <dgm:prSet presAssocID="{7D4C566E-CD82-4AA8-8684-037F3B98A4E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CC3E26-C14F-4EC1-98E0-CA808B5991EC}" type="presOf" srcId="{7D4C566E-CD82-4AA8-8684-037F3B98A4E3}" destId="{1EC76D40-AADE-4319-9C3A-A4DEB582925F}" srcOrd="0" destOrd="0" presId="urn:microsoft.com/office/officeart/2005/8/layout/target3"/>
    <dgm:cxn modelId="{9DBA6536-7792-416F-AFC6-C04D79DD5345}" srcId="{D008AD74-A7B6-4A32-8567-73C3035A8FEE}" destId="{7D4C566E-CD82-4AA8-8684-037F3B98A4E3}" srcOrd="0" destOrd="0" parTransId="{40E6D839-FC7F-40B5-9DB2-F92F123C5543}" sibTransId="{33B43BE6-3042-4470-AF33-3D4226740C24}"/>
    <dgm:cxn modelId="{F6A8D8A2-0A2F-4D00-A9BB-FE335ED2646C}" type="presOf" srcId="{D008AD74-A7B6-4A32-8567-73C3035A8FEE}" destId="{A193F3FB-C41F-4D16-BF14-2E1E6065FAAE}" srcOrd="0" destOrd="0" presId="urn:microsoft.com/office/officeart/2005/8/layout/target3"/>
    <dgm:cxn modelId="{21AF3E67-84F3-47FE-8066-E271C930DDCE}" type="presOf" srcId="{7D4C566E-CD82-4AA8-8684-037F3B98A4E3}" destId="{D8081A01-DE87-4836-97C6-73E2EC2C020F}" srcOrd="1" destOrd="0" presId="urn:microsoft.com/office/officeart/2005/8/layout/target3"/>
    <dgm:cxn modelId="{A14979D2-213D-4424-9966-5868AFC8245C}" type="presParOf" srcId="{A193F3FB-C41F-4D16-BF14-2E1E6065FAAE}" destId="{6AC20E05-5E62-44D2-BDE9-A8BF3CABD976}" srcOrd="0" destOrd="0" presId="urn:microsoft.com/office/officeart/2005/8/layout/target3"/>
    <dgm:cxn modelId="{BDDCD58D-6B2D-44B0-A587-F6E745DBB162}" type="presParOf" srcId="{A193F3FB-C41F-4D16-BF14-2E1E6065FAAE}" destId="{ADF5DDF2-ABD9-426C-A262-1C777951E996}" srcOrd="1" destOrd="0" presId="urn:microsoft.com/office/officeart/2005/8/layout/target3"/>
    <dgm:cxn modelId="{9F7E3EC2-6780-4A77-BF68-BF5374DC207E}" type="presParOf" srcId="{A193F3FB-C41F-4D16-BF14-2E1E6065FAAE}" destId="{1EC76D40-AADE-4319-9C3A-A4DEB582925F}" srcOrd="2" destOrd="0" presId="urn:microsoft.com/office/officeart/2005/8/layout/target3"/>
    <dgm:cxn modelId="{6778A376-57EB-4718-AAED-EDF2E6A3917C}" type="presParOf" srcId="{A193F3FB-C41F-4D16-BF14-2E1E6065FAAE}" destId="{D8081A01-DE87-4836-97C6-73E2EC2C020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69B37-C370-4676-B620-45C6F7140C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E546CB-FC7F-4752-BF34-73FA37EA601B}">
      <dgm:prSet/>
      <dgm:spPr/>
      <dgm:t>
        <a:bodyPr/>
        <a:lstStyle/>
        <a:p>
          <a:pPr rtl="0"/>
          <a:r>
            <a:rPr lang="hr-HR" dirty="0" smtClean="0"/>
            <a:t>Moj hobi-Likovna grupa</a:t>
          </a:r>
          <a:endParaRPr lang="hr-HR" dirty="0"/>
        </a:p>
      </dgm:t>
    </dgm:pt>
    <dgm:pt modelId="{A84432BB-3934-46D6-A0E4-B8AD53799E4C}" type="parTrans" cxnId="{71467208-CA9B-4C96-ABEC-6C4809C33EE6}">
      <dgm:prSet/>
      <dgm:spPr/>
      <dgm:t>
        <a:bodyPr/>
        <a:lstStyle/>
        <a:p>
          <a:endParaRPr lang="hr-HR"/>
        </a:p>
      </dgm:t>
    </dgm:pt>
    <dgm:pt modelId="{C768563B-9A76-4809-9B6F-28A45F4D6BC7}" type="sibTrans" cxnId="{71467208-CA9B-4C96-ABEC-6C4809C33EE6}">
      <dgm:prSet/>
      <dgm:spPr/>
      <dgm:t>
        <a:bodyPr/>
        <a:lstStyle/>
        <a:p>
          <a:endParaRPr lang="hr-HR"/>
        </a:p>
      </dgm:t>
    </dgm:pt>
    <dgm:pt modelId="{98B3225E-9868-4E30-BFA9-E4192EAAA1CB}" type="pres">
      <dgm:prSet presAssocID="{7B469B37-C370-4676-B620-45C6F7140C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801263-7B47-4CF0-B0E5-6C0DCD971652}" type="pres">
      <dgm:prSet presAssocID="{3CE546CB-FC7F-4752-BF34-73FA37EA601B}" presName="circle1" presStyleLbl="node1" presStyleIdx="0" presStyleCnt="1" custAng="643445" custScaleX="64700" custScaleY="13777" custLinFactNeighborX="-2287" custLinFactNeighborY="-51782"/>
      <dgm:spPr/>
    </dgm:pt>
    <dgm:pt modelId="{72E6DBF0-CEDF-4999-8B38-C830913BAADE}" type="pres">
      <dgm:prSet presAssocID="{3CE546CB-FC7F-4752-BF34-73FA37EA601B}" presName="space" presStyleCnt="0"/>
      <dgm:spPr/>
    </dgm:pt>
    <dgm:pt modelId="{9F4BDAEA-BC66-41D6-9BDE-66760925715C}" type="pres">
      <dgm:prSet presAssocID="{3CE546CB-FC7F-4752-BF34-73FA37EA601B}" presName="rect1" presStyleLbl="alignAcc1" presStyleIdx="0" presStyleCnt="1" custAng="453420"/>
      <dgm:spPr/>
      <dgm:t>
        <a:bodyPr/>
        <a:lstStyle/>
        <a:p>
          <a:endParaRPr lang="hr-HR"/>
        </a:p>
      </dgm:t>
    </dgm:pt>
    <dgm:pt modelId="{FFCC8363-938C-4906-A7D9-6BB439C5437D}" type="pres">
      <dgm:prSet presAssocID="{3CE546CB-FC7F-4752-BF34-73FA37EA601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80FC6C5-6C3D-4546-B72D-2F7D76C7542D}" type="presOf" srcId="{7B469B37-C370-4676-B620-45C6F7140C53}" destId="{98B3225E-9868-4E30-BFA9-E4192EAAA1CB}" srcOrd="0" destOrd="0" presId="urn:microsoft.com/office/officeart/2005/8/layout/target3"/>
    <dgm:cxn modelId="{71467208-CA9B-4C96-ABEC-6C4809C33EE6}" srcId="{7B469B37-C370-4676-B620-45C6F7140C53}" destId="{3CE546CB-FC7F-4752-BF34-73FA37EA601B}" srcOrd="0" destOrd="0" parTransId="{A84432BB-3934-46D6-A0E4-B8AD53799E4C}" sibTransId="{C768563B-9A76-4809-9B6F-28A45F4D6BC7}"/>
    <dgm:cxn modelId="{2ACC6C7A-0F32-4671-B35C-C581D425DE85}" type="presOf" srcId="{3CE546CB-FC7F-4752-BF34-73FA37EA601B}" destId="{FFCC8363-938C-4906-A7D9-6BB439C5437D}" srcOrd="1" destOrd="0" presId="urn:microsoft.com/office/officeart/2005/8/layout/target3"/>
    <dgm:cxn modelId="{1288A760-708A-4C40-85DE-719996D0E3E4}" type="presOf" srcId="{3CE546CB-FC7F-4752-BF34-73FA37EA601B}" destId="{9F4BDAEA-BC66-41D6-9BDE-66760925715C}" srcOrd="0" destOrd="0" presId="urn:microsoft.com/office/officeart/2005/8/layout/target3"/>
    <dgm:cxn modelId="{3E88242A-7102-44CE-89C9-50156FA08A3F}" type="presParOf" srcId="{98B3225E-9868-4E30-BFA9-E4192EAAA1CB}" destId="{DC801263-7B47-4CF0-B0E5-6C0DCD971652}" srcOrd="0" destOrd="0" presId="urn:microsoft.com/office/officeart/2005/8/layout/target3"/>
    <dgm:cxn modelId="{85B4D20C-E9DA-4AFD-92D3-E1DE6D9917BA}" type="presParOf" srcId="{98B3225E-9868-4E30-BFA9-E4192EAAA1CB}" destId="{72E6DBF0-CEDF-4999-8B38-C830913BAADE}" srcOrd="1" destOrd="0" presId="urn:microsoft.com/office/officeart/2005/8/layout/target3"/>
    <dgm:cxn modelId="{382600C3-D213-4056-853E-B43A905C31B9}" type="presParOf" srcId="{98B3225E-9868-4E30-BFA9-E4192EAAA1CB}" destId="{9F4BDAEA-BC66-41D6-9BDE-66760925715C}" srcOrd="2" destOrd="0" presId="urn:microsoft.com/office/officeart/2005/8/layout/target3"/>
    <dgm:cxn modelId="{17FD7948-F042-4CF7-905D-0A59CF397E6C}" type="presParOf" srcId="{98B3225E-9868-4E30-BFA9-E4192EAAA1CB}" destId="{FFCC8363-938C-4906-A7D9-6BB439C5437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9FC317-04C7-43D4-A034-B8799FF5572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1259AC9-60ED-4BAB-BF7E-C50B79D71B38}">
      <dgm:prSet/>
      <dgm:spPr/>
      <dgm:t>
        <a:bodyPr/>
        <a:lstStyle/>
        <a:p>
          <a:pPr rtl="0"/>
          <a:r>
            <a:rPr lang="hr-HR" dirty="0" smtClean="0"/>
            <a:t>Vođenje vježbeničke tvrtke</a:t>
          </a:r>
          <a:endParaRPr lang="hr-HR" dirty="0"/>
        </a:p>
      </dgm:t>
    </dgm:pt>
    <dgm:pt modelId="{19A4E42F-BE6C-406B-809A-13BF2ED44A2F}" type="parTrans" cxnId="{B9F1A66D-151D-432E-B2B6-99D9B27A9ECF}">
      <dgm:prSet/>
      <dgm:spPr/>
      <dgm:t>
        <a:bodyPr/>
        <a:lstStyle/>
        <a:p>
          <a:endParaRPr lang="hr-HR"/>
        </a:p>
      </dgm:t>
    </dgm:pt>
    <dgm:pt modelId="{CCEC7B38-4544-4DE0-86DE-08D41360F029}" type="sibTrans" cxnId="{B9F1A66D-151D-432E-B2B6-99D9B27A9ECF}">
      <dgm:prSet/>
      <dgm:spPr/>
      <dgm:t>
        <a:bodyPr/>
        <a:lstStyle/>
        <a:p>
          <a:endParaRPr lang="hr-HR"/>
        </a:p>
      </dgm:t>
    </dgm:pt>
    <dgm:pt modelId="{D0B0F27D-1E99-4837-A202-5F1C14017733}" type="pres">
      <dgm:prSet presAssocID="{E99FC317-04C7-43D4-A034-B8799FF557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B720E2-0D37-4FC9-8E84-9A022E11719B}" type="pres">
      <dgm:prSet presAssocID="{31259AC9-60ED-4BAB-BF7E-C50B79D71B38}" presName="circle1" presStyleLbl="node1" presStyleIdx="0" presStyleCnt="1" custAng="20560203" custFlipHor="1" custScaleX="27211" custScaleY="31449" custLinFactY="-16548" custLinFactNeighborX="11503" custLinFactNeighborY="-100000"/>
      <dgm:spPr/>
    </dgm:pt>
    <dgm:pt modelId="{8A6E6CA4-9FD9-45D2-8937-5DF20DA216A5}" type="pres">
      <dgm:prSet presAssocID="{31259AC9-60ED-4BAB-BF7E-C50B79D71B38}" presName="space" presStyleCnt="0"/>
      <dgm:spPr/>
    </dgm:pt>
    <dgm:pt modelId="{C42D0C7F-1E5C-4094-AD44-346879D74E02}" type="pres">
      <dgm:prSet presAssocID="{31259AC9-60ED-4BAB-BF7E-C50B79D71B38}" presName="rect1" presStyleLbl="alignAcc1" presStyleIdx="0" presStyleCnt="1" custAng="991919" custLinFactNeighborX="-2616" custLinFactNeighborY="82314"/>
      <dgm:spPr/>
      <dgm:t>
        <a:bodyPr/>
        <a:lstStyle/>
        <a:p>
          <a:endParaRPr lang="hr-HR"/>
        </a:p>
      </dgm:t>
    </dgm:pt>
    <dgm:pt modelId="{6E25C7BA-B06F-4BAA-A9B8-65072911862E}" type="pres">
      <dgm:prSet presAssocID="{31259AC9-60ED-4BAB-BF7E-C50B79D71B3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0D5C51F-1B05-4BD5-8607-5EF19A9C80AE}" type="presOf" srcId="{E99FC317-04C7-43D4-A034-B8799FF5572A}" destId="{D0B0F27D-1E99-4837-A202-5F1C14017733}" srcOrd="0" destOrd="0" presId="urn:microsoft.com/office/officeart/2005/8/layout/target3"/>
    <dgm:cxn modelId="{72C19E3D-33C1-4852-BC5E-4D645D520B24}" type="presOf" srcId="{31259AC9-60ED-4BAB-BF7E-C50B79D71B38}" destId="{C42D0C7F-1E5C-4094-AD44-346879D74E02}" srcOrd="0" destOrd="0" presId="urn:microsoft.com/office/officeart/2005/8/layout/target3"/>
    <dgm:cxn modelId="{878F6226-DBFE-4C39-8014-6D64CBF438B3}" type="presOf" srcId="{31259AC9-60ED-4BAB-BF7E-C50B79D71B38}" destId="{6E25C7BA-B06F-4BAA-A9B8-65072911862E}" srcOrd="1" destOrd="0" presId="urn:microsoft.com/office/officeart/2005/8/layout/target3"/>
    <dgm:cxn modelId="{B9F1A66D-151D-432E-B2B6-99D9B27A9ECF}" srcId="{E99FC317-04C7-43D4-A034-B8799FF5572A}" destId="{31259AC9-60ED-4BAB-BF7E-C50B79D71B38}" srcOrd="0" destOrd="0" parTransId="{19A4E42F-BE6C-406B-809A-13BF2ED44A2F}" sibTransId="{CCEC7B38-4544-4DE0-86DE-08D41360F029}"/>
    <dgm:cxn modelId="{BA8C9DDC-9FE8-48C5-8D80-39E4FA470959}" type="presParOf" srcId="{D0B0F27D-1E99-4837-A202-5F1C14017733}" destId="{92B720E2-0D37-4FC9-8E84-9A022E11719B}" srcOrd="0" destOrd="0" presId="urn:microsoft.com/office/officeart/2005/8/layout/target3"/>
    <dgm:cxn modelId="{A665C105-75D4-4F43-972C-712BBE4C9E00}" type="presParOf" srcId="{D0B0F27D-1E99-4837-A202-5F1C14017733}" destId="{8A6E6CA4-9FD9-45D2-8937-5DF20DA216A5}" srcOrd="1" destOrd="0" presId="urn:microsoft.com/office/officeart/2005/8/layout/target3"/>
    <dgm:cxn modelId="{F6614CEE-9164-4E2E-8C0A-F253BB336C97}" type="presParOf" srcId="{D0B0F27D-1E99-4837-A202-5F1C14017733}" destId="{C42D0C7F-1E5C-4094-AD44-346879D74E02}" srcOrd="2" destOrd="0" presId="urn:microsoft.com/office/officeart/2005/8/layout/target3"/>
    <dgm:cxn modelId="{808853DE-0036-431E-BAD5-64FB42CCBEFA}" type="presParOf" srcId="{D0B0F27D-1E99-4837-A202-5F1C14017733}" destId="{6E25C7BA-B06F-4BAA-A9B8-65072911862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1CC9A-0CAA-448E-8A36-EF86123A9E0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61FAD03-745B-4960-9E72-7577D23A905B}">
      <dgm:prSet/>
      <dgm:spPr/>
      <dgm:t>
        <a:bodyPr/>
        <a:lstStyle/>
        <a:p>
          <a:pPr rtl="0"/>
          <a:r>
            <a:rPr lang="hr-HR" dirty="0" smtClean="0"/>
            <a:t>Vođenje tamburaške skupine</a:t>
          </a:r>
          <a:endParaRPr lang="hr-HR" dirty="0"/>
        </a:p>
      </dgm:t>
    </dgm:pt>
    <dgm:pt modelId="{EA1884C9-250A-441D-8000-FCBD5CD236D3}" type="parTrans" cxnId="{0079E639-0971-4206-AECD-B1D21A2C2B87}">
      <dgm:prSet/>
      <dgm:spPr/>
      <dgm:t>
        <a:bodyPr/>
        <a:lstStyle/>
        <a:p>
          <a:endParaRPr lang="hr-HR"/>
        </a:p>
      </dgm:t>
    </dgm:pt>
    <dgm:pt modelId="{5FFDD10A-BB2D-4B03-8C7F-2DBD81D0C7AE}" type="sibTrans" cxnId="{0079E639-0971-4206-AECD-B1D21A2C2B87}">
      <dgm:prSet/>
      <dgm:spPr/>
      <dgm:t>
        <a:bodyPr/>
        <a:lstStyle/>
        <a:p>
          <a:endParaRPr lang="hr-HR"/>
        </a:p>
      </dgm:t>
    </dgm:pt>
    <dgm:pt modelId="{B0B356A8-0D61-46E3-842E-70DBB4908672}" type="pres">
      <dgm:prSet presAssocID="{F7D1CC9A-0CAA-448E-8A36-EF86123A9E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24F4AFD-9813-4675-A3D3-B06425352B4C}" type="pres">
      <dgm:prSet presAssocID="{B61FAD03-745B-4960-9E72-7577D23A905B}" presName="circle1" presStyleLbl="node1" presStyleIdx="0" presStyleCnt="1" custScaleX="61006" custScaleY="22011" custLinFactNeighborX="1765" custLinFactNeighborY="39936"/>
      <dgm:spPr/>
    </dgm:pt>
    <dgm:pt modelId="{FC99FEE1-52A7-47DB-9C09-6B2E0043A4E7}" type="pres">
      <dgm:prSet presAssocID="{B61FAD03-745B-4960-9E72-7577D23A905B}" presName="space" presStyleCnt="0"/>
      <dgm:spPr/>
    </dgm:pt>
    <dgm:pt modelId="{CB990846-F283-4DEC-945D-CEBC49A41A0A}" type="pres">
      <dgm:prSet presAssocID="{B61FAD03-745B-4960-9E72-7577D23A905B}" presName="rect1" presStyleLbl="alignAcc1" presStyleIdx="0" presStyleCnt="1" custAng="21279465"/>
      <dgm:spPr/>
      <dgm:t>
        <a:bodyPr/>
        <a:lstStyle/>
        <a:p>
          <a:endParaRPr lang="hr-HR"/>
        </a:p>
      </dgm:t>
    </dgm:pt>
    <dgm:pt modelId="{A87187C2-CC92-4997-B3D1-6259D2BABC22}" type="pres">
      <dgm:prSet presAssocID="{B61FAD03-745B-4960-9E72-7577D23A905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79E639-0971-4206-AECD-B1D21A2C2B87}" srcId="{F7D1CC9A-0CAA-448E-8A36-EF86123A9E07}" destId="{B61FAD03-745B-4960-9E72-7577D23A905B}" srcOrd="0" destOrd="0" parTransId="{EA1884C9-250A-441D-8000-FCBD5CD236D3}" sibTransId="{5FFDD10A-BB2D-4B03-8C7F-2DBD81D0C7AE}"/>
    <dgm:cxn modelId="{C86C7886-36A1-4F6E-A9F2-B7C3A91DCBB4}" type="presOf" srcId="{B61FAD03-745B-4960-9E72-7577D23A905B}" destId="{A87187C2-CC92-4997-B3D1-6259D2BABC22}" srcOrd="1" destOrd="0" presId="urn:microsoft.com/office/officeart/2005/8/layout/target3"/>
    <dgm:cxn modelId="{0B6F32E4-769B-4724-A1A5-B8D53292F569}" type="presOf" srcId="{F7D1CC9A-0CAA-448E-8A36-EF86123A9E07}" destId="{B0B356A8-0D61-46E3-842E-70DBB4908672}" srcOrd="0" destOrd="0" presId="urn:microsoft.com/office/officeart/2005/8/layout/target3"/>
    <dgm:cxn modelId="{944F50F7-804E-4A09-9CF9-5311875E0C4C}" type="presOf" srcId="{B61FAD03-745B-4960-9E72-7577D23A905B}" destId="{CB990846-F283-4DEC-945D-CEBC49A41A0A}" srcOrd="0" destOrd="0" presId="urn:microsoft.com/office/officeart/2005/8/layout/target3"/>
    <dgm:cxn modelId="{834730B3-71C2-41AE-87EA-46C75425AE00}" type="presParOf" srcId="{B0B356A8-0D61-46E3-842E-70DBB4908672}" destId="{724F4AFD-9813-4675-A3D3-B06425352B4C}" srcOrd="0" destOrd="0" presId="urn:microsoft.com/office/officeart/2005/8/layout/target3"/>
    <dgm:cxn modelId="{C5DDC97C-0A96-4044-ABD9-43991A54568F}" type="presParOf" srcId="{B0B356A8-0D61-46E3-842E-70DBB4908672}" destId="{FC99FEE1-52A7-47DB-9C09-6B2E0043A4E7}" srcOrd="1" destOrd="0" presId="urn:microsoft.com/office/officeart/2005/8/layout/target3"/>
    <dgm:cxn modelId="{F1CB4EFE-8A9B-4FF1-A860-71C632C488AD}" type="presParOf" srcId="{B0B356A8-0D61-46E3-842E-70DBB4908672}" destId="{CB990846-F283-4DEC-945D-CEBC49A41A0A}" srcOrd="2" destOrd="0" presId="urn:microsoft.com/office/officeart/2005/8/layout/target3"/>
    <dgm:cxn modelId="{D2F05C1E-0564-4739-8242-A9690BAB1D1A}" type="presParOf" srcId="{B0B356A8-0D61-46E3-842E-70DBB4908672}" destId="{A87187C2-CC92-4997-B3D1-6259D2BABC2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FA8A-2FD6-4B14-862E-0B49A5AF41CB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1432D-8379-4795-9437-194FAA7E114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432D-8379-4795-9437-194FAA7E1143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64FB-6B5E-45DF-81F4-4EB0DFC2B2D8}" type="datetimeFigureOut">
              <a:rPr lang="hr-HR" smtClean="0"/>
              <a:pPr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9B77-557A-4BEC-ABAD-036FE3A3766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STRUČNO VIJEĆE STROJARSTVA, PROMETA I GRADITELJSTVA,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ŠK.G.2013./2014.</a:t>
            </a:r>
            <a:endParaRPr lang="hr-HR" dirty="0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1403648" y="1268761"/>
          <a:ext cx="1008112" cy="1207996"/>
        </p:xfrm>
        <a:graphic>
          <a:graphicData uri="http://schemas.openxmlformats.org/presentationml/2006/ole">
            <p:oleObj spid="_x0000_s59393" name="Picture" r:id="rId4" imgW="1117600" imgH="1346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r>
              <a:rPr lang="hr-HR" sz="2800" dirty="0"/>
              <a:t>7. međunarodno znanstveno –stručno savjetovanje </a:t>
            </a:r>
            <a:r>
              <a:rPr lang="hr-HR" sz="2800" dirty="0" smtClean="0"/>
              <a:t>: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 </a:t>
            </a:r>
            <a:r>
              <a:rPr lang="hr-HR" sz="2800" dirty="0" smtClean="0"/>
              <a:t>“</a:t>
            </a:r>
            <a:r>
              <a:rPr lang="hr-HR" sz="2800" dirty="0"/>
              <a:t>Suvremeni proizvodni postupci, oprema i materijali </a:t>
            </a:r>
            <a:r>
              <a:rPr lang="hr-HR" sz="2800" dirty="0" smtClean="0"/>
              <a:t>za zavarene </a:t>
            </a:r>
            <a:r>
              <a:rPr lang="hr-HR" sz="2800" dirty="0"/>
              <a:t>konstrukcije i </a:t>
            </a:r>
            <a:r>
              <a:rPr lang="hr-HR" sz="2800" dirty="0" smtClean="0"/>
              <a:t>proizvode”  </a:t>
            </a:r>
            <a:endParaRPr lang="hr-HR" sz="2800" dirty="0"/>
          </a:p>
        </p:txBody>
      </p:sp>
      <p:pic>
        <p:nvPicPr>
          <p:cNvPr id="15362" name="Picture 2" descr="C:\Documents and Settings\Administrator\Desktop\large_img_65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480720" cy="4860540"/>
          </a:xfrm>
          <a:prstGeom prst="round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Posjet  poligonu IOŠ  i simulacija prevrtanja automobila </a:t>
            </a:r>
            <a:endParaRPr lang="hr-HR" sz="2800" dirty="0"/>
          </a:p>
        </p:txBody>
      </p:sp>
      <p:pic>
        <p:nvPicPr>
          <p:cNvPr id="13315" name="Picture 3" descr="C:\Documents and Settings\Administrator\Desktop\large_img_6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or\Desktop\large_img_6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large_img_63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80720" cy="486054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6"/>
          </a:xfrm>
        </p:spPr>
        <p:txBody>
          <a:bodyPr>
            <a:noAutofit/>
          </a:bodyPr>
          <a:lstStyle/>
          <a:p>
            <a:r>
              <a:rPr lang="hr-HR" sz="2800" dirty="0"/>
              <a:t>Posjet Muzeju Brodskog Posavlja : Prapovijesni lokalitet </a:t>
            </a:r>
            <a:r>
              <a:rPr lang="hr-HR" sz="2800" dirty="0" smtClean="0"/>
              <a:t>Galovo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Posjet vodocrpilištu</a:t>
            </a:r>
            <a:endParaRPr lang="hr-HR" sz="2800" dirty="0"/>
          </a:p>
        </p:txBody>
      </p:sp>
      <p:pic>
        <p:nvPicPr>
          <p:cNvPr id="5122" name="Picture 2" descr="C:\Documents and Settings\Administrator\Desktop\large_img_6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743325" cy="499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large_img_62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67500" cy="5000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biam_novo_2014_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643960" cy="173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tor\Desktop\fotografije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456384" cy="2321076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Desktop\fotografije\preuzm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404664"/>
            <a:ext cx="3268569" cy="2448272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istrator\Desktop\fotografije\sa Inet foru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268760"/>
            <a:ext cx="5220072" cy="3427815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146" t="27679" r="27129" b="15045"/>
          <a:stretch>
            <a:fillRect/>
          </a:stretch>
        </p:blipFill>
        <p:spPr bwMode="auto">
          <a:xfrm>
            <a:off x="179512" y="2636912"/>
            <a:ext cx="4677788" cy="34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Documents and Settings\Administrator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114675" cy="1466850"/>
          </a:xfrm>
          <a:prstGeom prst="rect">
            <a:avLst/>
          </a:prstGeom>
          <a:noFill/>
        </p:spPr>
      </p:pic>
      <p:pic>
        <p:nvPicPr>
          <p:cNvPr id="43012" name="Picture 4" descr="C:\Documents and Settings\Administrator\Desktop\preuz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996952"/>
            <a:ext cx="2808312" cy="3267363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48680"/>
            <a:ext cx="3096344" cy="19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Studijska putovanja</a:t>
            </a:r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2457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 descr="C:\Documents and Settings\Administrator\Desktop\large_img_8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827050"/>
            <a:ext cx="3672408" cy="27385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1412777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Studijska putovanja u Beć i Rim u okviru projekta Navigator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5076055" y="1412777"/>
            <a:ext cx="388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Putovanje u Plymouth/Velika Britanija  u okviru projekta TeachICT</a:t>
            </a:r>
            <a:endParaRPr lang="hr-H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1875683" cy="73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88024" y="2852936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1" dirty="0" smtClean="0"/>
              <a:t>Prijenos znanja informacijsko- komunikacijskih tehnologija strukovnom obrazovanju</a:t>
            </a:r>
            <a:r>
              <a:rPr lang="hr-HR" dirty="0" smtClean="0"/>
              <a:t> ili skraćeno </a:t>
            </a:r>
            <a:r>
              <a:rPr lang="hr-HR" b="1" i="1" dirty="0" smtClean="0"/>
              <a:t>TeachICT. 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3842810" cy="28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Završna konferencija projekta </a:t>
            </a:r>
            <a:r>
              <a:rPr lang="hr-HR" dirty="0"/>
              <a:t>“Slavonica Mehatronica</a:t>
            </a:r>
            <a:r>
              <a:rPr lang="hr-HR" dirty="0" smtClean="0"/>
              <a:t>” </a:t>
            </a:r>
            <a:endParaRPr lang="hr-HR" dirty="0"/>
          </a:p>
        </p:txBody>
      </p:sp>
      <p:pic>
        <p:nvPicPr>
          <p:cNvPr id="10242" name="Picture 2" descr="C:\Documents and Settings\Administrator\Desktop\large_img_61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667500" cy="500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>STRUČNA VIJEĆA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Industrijsko-obrtnička </a:t>
            </a:r>
            <a:r>
              <a:rPr lang="hr-HR" sz="2400" dirty="0"/>
              <a:t>škola Slavonski Brod, Međužupanijsko stručno vijeće strojarstva</a:t>
            </a:r>
          </a:p>
        </p:txBody>
      </p:sp>
      <p:pic>
        <p:nvPicPr>
          <p:cNvPr id="31746" name="Picture 2" descr="C:\Documents and Settings\Administrator\Desktop\fotografije\large_img_67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63823" cy="43819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Desktop\large_img_67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608512" cy="3114038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Desktop\fotografije\large_img_678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282422" cy="3211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Tehnička škola Županja, Međužupanijski skup stručnih vijeća strojarstva i elektrotehnike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1026" name="Picture 2" descr="C:\Documents and Settings\Administrator\Desktop\large_img_7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667500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tor\Desktop\large_img_72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large_img_7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or\Desktop\fotografije\festival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831816" cy="3240360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Desktop\fotografije\9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477916" cy="309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Vježba termografskog mjerenja ovojnice kućice pomoću termografske kamere JENOPTIK</a:t>
            </a:r>
          </a:p>
        </p:txBody>
      </p:sp>
      <p:pic>
        <p:nvPicPr>
          <p:cNvPr id="36866" name="Picture 2" descr="C:\Documents and Settings\Administrator\Desktop\fotografije\P411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18177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Vježba mjerenja temperature  i utvrđivanje točnosti mjerenja</a:t>
            </a:r>
            <a:endParaRPr lang="hr-HR" sz="2400" dirty="0"/>
          </a:p>
        </p:txBody>
      </p:sp>
      <p:pic>
        <p:nvPicPr>
          <p:cNvPr id="38914" name="Picture 2" descr="C:\Documents and Settings\Administrator\Desktop\fotografije\P411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586021" cy="452596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Vježba mjerenja manometarskog  tlaka i proračun brzine strujanja zraka kroz tlačni vod    </a:t>
            </a:r>
            <a:br>
              <a:rPr lang="hr-HR" sz="2400" dirty="0"/>
            </a:br>
            <a:r>
              <a:rPr lang="hr-HR" sz="2400" dirty="0"/>
              <a:t> 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37890" name="Picture 2" descr="C:\Documents and Settings\Administrator\Desktop\fotografije\P411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Administrator\Desktop\fotografije\P411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72916"/>
            <a:ext cx="4412307" cy="330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3200" b="1" dirty="0"/>
              <a:t>REZULTATI UČENIKA TEHNIČKE ŠKOLE NA DRŽAVNIM NATJECANJIMA</a:t>
            </a:r>
            <a:endParaRPr lang="hr-HR" sz="32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865" t="9546" r="26629" b="16442"/>
          <a:stretch>
            <a:fillRect/>
          </a:stretch>
        </p:blipFill>
        <p:spPr bwMode="auto">
          <a:xfrm>
            <a:off x="1403648" y="1196752"/>
            <a:ext cx="5904656" cy="551723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Desktop\large_img_61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667500" cy="5000625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Sa državnog natjecanja iz tehničke mehanike</a:t>
            </a:r>
            <a:endParaRPr lang="hr-HR" sz="2400" dirty="0"/>
          </a:p>
        </p:txBody>
      </p:sp>
      <p:pic>
        <p:nvPicPr>
          <p:cNvPr id="23554" name="Picture 2" descr="C:\Documents and Settings\Administrator\Desktop\large_img_8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163444" cy="462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 </a:t>
            </a:r>
            <a:r>
              <a:rPr lang="hr-HR" sz="2800" dirty="0" smtClean="0"/>
              <a:t>Škola u prirodi</a:t>
            </a:r>
            <a:endParaRPr lang="hr-HR" sz="2800" dirty="0"/>
          </a:p>
        </p:txBody>
      </p:sp>
      <p:pic>
        <p:nvPicPr>
          <p:cNvPr id="7170" name="Picture 2" descr="C:\Documents and Settings\Administrator\Desktop\large_img_6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48718" cy="316835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Administrator\Desktop\large_img_6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176187" cy="309634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Suradničko učenje</a:t>
            </a:r>
            <a:endParaRPr lang="hr-HR" sz="2800" dirty="0"/>
          </a:p>
        </p:txBody>
      </p:sp>
      <p:pic>
        <p:nvPicPr>
          <p:cNvPr id="17410" name="Picture 2" descr="C:\Documents and Settings\Administrator\Desktop\large_img_67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Izvannastavne aktivnosti</a:t>
            </a:r>
            <a:endParaRPr lang="hr-HR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67544" y="2996952"/>
          <a:ext cx="6462464" cy="44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115616" y="1700808"/>
          <a:ext cx="456767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940486" y="3908278"/>
          <a:ext cx="353492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217149" y="5731656"/>
          <a:ext cx="33947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125322" y="4721662"/>
          <a:ext cx="289335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Božić-jaslice</a:t>
            </a:r>
            <a:endParaRPr lang="hr-HR" sz="2800" dirty="0"/>
          </a:p>
        </p:txBody>
      </p:sp>
      <p:pic>
        <p:nvPicPr>
          <p:cNvPr id="18434" name="Picture 2" descr="C:\Documents and Settings\Administrator\Desktop\large_img_68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3960440" cy="5307597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Natjecanje </a:t>
            </a:r>
            <a:r>
              <a:rPr lang="hr-HR" sz="2800" dirty="0"/>
              <a:t>podmlatka i mladeži Crvenog križa </a:t>
            </a:r>
            <a:r>
              <a:rPr lang="hr-HR" sz="2800" dirty="0" smtClean="0"/>
              <a:t>Slav.Broda</a:t>
            </a:r>
            <a:endParaRPr lang="hr-HR" sz="2800" dirty="0"/>
          </a:p>
        </p:txBody>
      </p:sp>
      <p:pic>
        <p:nvPicPr>
          <p:cNvPr id="21506" name="Picture 2" descr="C:\Documents and Settings\Administrator\Desktop\large_img_77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0928"/>
            <a:ext cx="4704523" cy="3528392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Desktop\large_img_77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 Uređivanje Web stranica Tehničke škole</a:t>
            </a:r>
            <a:endParaRPr lang="hr-HR" sz="2800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131"/>
          <a:stretch>
            <a:fillRect/>
          </a:stretch>
        </p:blipFill>
        <p:spPr bwMode="auto">
          <a:xfrm>
            <a:off x="1475656" y="1484784"/>
            <a:ext cx="6192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 mnoštvo dugih aktivnosti našega Vijeća…</a:t>
            </a:r>
            <a:endParaRPr lang="hr-HR" dirty="0"/>
          </a:p>
        </p:txBody>
      </p:sp>
      <p:pic>
        <p:nvPicPr>
          <p:cNvPr id="41986" name="Picture 2" descr="C:\Documents and Settings\Administrato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1905000" cy="1419225"/>
          </a:xfrm>
          <a:prstGeom prst="rect">
            <a:avLst/>
          </a:prstGeom>
          <a:noFill/>
        </p:spPr>
      </p:pic>
      <p:pic>
        <p:nvPicPr>
          <p:cNvPr id="41987" name="Picture 3" descr="C:\Documents and Settings\Administrato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1728192" cy="1622815"/>
          </a:xfrm>
          <a:prstGeom prst="rect">
            <a:avLst/>
          </a:prstGeom>
          <a:noFill/>
        </p:spPr>
      </p:pic>
      <p:pic>
        <p:nvPicPr>
          <p:cNvPr id="41988" name="Picture 4" descr="C:\Documents and Settings\Administrator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2235531" cy="1751459"/>
          </a:xfrm>
          <a:prstGeom prst="rect">
            <a:avLst/>
          </a:prstGeom>
          <a:noFill/>
        </p:spPr>
      </p:pic>
      <p:pic>
        <p:nvPicPr>
          <p:cNvPr id="41989" name="Picture 5" descr="C:\Documents and Settings\Administrator\Desktop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01008"/>
            <a:ext cx="2466975" cy="1847850"/>
          </a:xfrm>
          <a:prstGeom prst="rect">
            <a:avLst/>
          </a:prstGeom>
          <a:noFill/>
        </p:spPr>
      </p:pic>
      <p:pic>
        <p:nvPicPr>
          <p:cNvPr id="41990" name="Picture 6" descr="C:\Documents and Settings\Administrator\Desktop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09120"/>
            <a:ext cx="1584176" cy="1584176"/>
          </a:xfrm>
          <a:prstGeom prst="rect">
            <a:avLst/>
          </a:prstGeom>
          <a:noFill/>
        </p:spPr>
      </p:pic>
      <p:pic>
        <p:nvPicPr>
          <p:cNvPr id="41991" name="Picture 7" descr="C:\Documents and Settings\Administrator\Desktop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5408985"/>
            <a:ext cx="2592288" cy="1205532"/>
          </a:xfrm>
          <a:prstGeom prst="rect">
            <a:avLst/>
          </a:prstGeom>
          <a:noFill/>
        </p:spPr>
      </p:pic>
      <p:pic>
        <p:nvPicPr>
          <p:cNvPr id="41993" name="Picture 9" descr="C:\Documents and Settings\Administrator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916832"/>
            <a:ext cx="2322959" cy="1739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Desktop\large_img_61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720746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istrator\Desktop\fotografije\large_img_61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20480" cy="3326770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Desktop\fotografije\large_img_78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690467" cy="351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or\Desktop\fotografije\DSC045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192688" cy="499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 dirty="0"/>
              <a:t>Edukacija  pripravnika u vezi polaganja stručnog </a:t>
            </a:r>
            <a:r>
              <a:rPr lang="hr-HR" sz="2800" dirty="0" smtClean="0"/>
              <a:t>ispita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te stručna </a:t>
            </a:r>
            <a:r>
              <a:rPr lang="hr-HR" sz="2800" dirty="0"/>
              <a:t>usavršavanja razrednika 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440160"/>
          </a:xfrm>
        </p:spPr>
        <p:txBody>
          <a:bodyPr/>
          <a:lstStyle/>
          <a:p>
            <a:r>
              <a:rPr lang="hr-HR" dirty="0" smtClean="0"/>
              <a:t>Stručni posjeti nastavnika i učenika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181</Words>
  <Application>Microsoft Office PowerPoint</Application>
  <PresentationFormat>Prikaz na zaslonu (4:3)</PresentationFormat>
  <Paragraphs>32</Paragraphs>
  <Slides>37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9" baseType="lpstr">
      <vt:lpstr>Office Theme</vt:lpstr>
      <vt:lpstr>Picture</vt:lpstr>
      <vt:lpstr>STRUČNO VIJEĆE STROJARSTVA, PROMETA I GRADITELJSTVA,   ŠK.G.2013./2014.</vt:lpstr>
      <vt:lpstr>Završna konferencija projekta “Slavonica Mehatronica” </vt:lpstr>
      <vt:lpstr>Slajd 3</vt:lpstr>
      <vt:lpstr>Slajd 4</vt:lpstr>
      <vt:lpstr>Slajd 5</vt:lpstr>
      <vt:lpstr>Slajd 6</vt:lpstr>
      <vt:lpstr>Edukacija  pripravnika u vezi polaganja stručnog ispita te stručna usavršavanja razrednika </vt:lpstr>
      <vt:lpstr>Slajd 8</vt:lpstr>
      <vt:lpstr>Stručni posjeti nastavnika i učenika</vt:lpstr>
      <vt:lpstr>7. međunarodno znanstveno –stručno savjetovanje :   “Suvremeni proizvodni postupci, oprema i materijali za zavarene konstrukcije i proizvode”  </vt:lpstr>
      <vt:lpstr>Posjet  poligonu IOŠ  i simulacija prevrtanja automobila </vt:lpstr>
      <vt:lpstr>Slajd 12</vt:lpstr>
      <vt:lpstr>Posjet Muzeju Brodskog Posavlja : Prapovijesni lokalitet Galovo</vt:lpstr>
      <vt:lpstr>Posjet vodocrpilištu</vt:lpstr>
      <vt:lpstr>Slajd 15</vt:lpstr>
      <vt:lpstr>Slajd 16</vt:lpstr>
      <vt:lpstr>Slajd 17</vt:lpstr>
      <vt:lpstr>Slajd 18</vt:lpstr>
      <vt:lpstr>Studijska putovanja</vt:lpstr>
      <vt:lpstr>STRUČNA VIJEĆA Industrijsko-obrtnička škola Slavonski Brod, Međužupanijsko stručno vijeće strojarstva</vt:lpstr>
      <vt:lpstr>Slajd 21</vt:lpstr>
      <vt:lpstr>Tehnička škola Županja, Međužupanijski skup stručnih vijeća strojarstva i elektrotehnike </vt:lpstr>
      <vt:lpstr>Slajd 23</vt:lpstr>
      <vt:lpstr>Slajd 24</vt:lpstr>
      <vt:lpstr>Slajd 25</vt:lpstr>
      <vt:lpstr>Vježba termografskog mjerenja ovojnice kućice pomoću termografske kamere JENOPTIK</vt:lpstr>
      <vt:lpstr>Vježba mjerenja temperature  i utvrđivanje točnosti mjerenja</vt:lpstr>
      <vt:lpstr>Vježba mjerenja manometarskog  tlaka i proračun brzine strujanja zraka kroz tlačni vod       </vt:lpstr>
      <vt:lpstr>REZULTATI UČENIKA TEHNIČKE ŠKOLE NA DRŽAVNIM NATJECANJIMA</vt:lpstr>
      <vt:lpstr>Sa državnog natjecanja iz tehničke mehanike</vt:lpstr>
      <vt:lpstr> Škola u prirodi</vt:lpstr>
      <vt:lpstr>Suradničko učenje</vt:lpstr>
      <vt:lpstr>Izvannastavne aktivnosti</vt:lpstr>
      <vt:lpstr>Božić-jaslice</vt:lpstr>
      <vt:lpstr>Natjecanje podmlatka i mladeži Crvenog križa Slav.Broda</vt:lpstr>
      <vt:lpstr> Uređivanje Web stranica Tehničke škole</vt:lpstr>
      <vt:lpstr>I mnoštvo dugih aktivnosti našega Vijeća…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Hrstić</dc:creator>
  <cp:lastModifiedBy>skutari</cp:lastModifiedBy>
  <cp:revision>31</cp:revision>
  <dcterms:created xsi:type="dcterms:W3CDTF">2014-09-01T17:43:17Z</dcterms:created>
  <dcterms:modified xsi:type="dcterms:W3CDTF">2014-10-08T09:37:19Z</dcterms:modified>
</cp:coreProperties>
</file>