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8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Naslov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cxnSp>
        <p:nvCxnSpPr>
          <p:cNvPr id="8" name="Ravni poveznik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zervirano mjesto datum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6B02-F063-4BB1-A1CD-48ADE7C1E620}" type="datetimeFigureOut">
              <a:rPr lang="hr-HR" smtClean="0"/>
              <a:pPr/>
              <a:t>1.10.2012.</a:t>
            </a:fld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577B4B-6AFF-4F72-BF1E-7CEBDDCA08C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6B02-F063-4BB1-A1CD-48ADE7C1E620}" type="datetimeFigureOut">
              <a:rPr lang="hr-HR" smtClean="0"/>
              <a:pPr/>
              <a:t>1.10.2012.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7B4B-6AFF-4F72-BF1E-7CEBDDCA08C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6B02-F063-4BB1-A1CD-48ADE7C1E620}" type="datetimeFigureOut">
              <a:rPr lang="hr-HR" smtClean="0"/>
              <a:pPr/>
              <a:t>1.10.2012.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7B4B-6AFF-4F72-BF1E-7CEBDDCA08C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sadržaja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FEE6B02-F063-4BB1-A1CD-48ADE7C1E620}" type="datetimeFigureOut">
              <a:rPr lang="hr-HR" smtClean="0"/>
              <a:pPr/>
              <a:t>1.10.2012.</a:t>
            </a:fld>
            <a:endParaRPr lang="hr-HR"/>
          </a:p>
        </p:txBody>
      </p:sp>
      <p:sp>
        <p:nvSpPr>
          <p:cNvPr id="15" name="Rezervirano mjesto broja slajd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5577B4B-6AFF-4F72-BF1E-7CEBDDCA08C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6" name="Rezervirano mjesto podnožj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6B02-F063-4BB1-A1CD-48ADE7C1E620}" type="datetimeFigureOut">
              <a:rPr lang="hr-HR" smtClean="0"/>
              <a:pPr/>
              <a:t>1.10.2012.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7B4B-6AFF-4F72-BF1E-7CEBDDCA08C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cxnSp>
        <p:nvCxnSpPr>
          <p:cNvPr id="7" name="Ravni poveznik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6B02-F063-4BB1-A1CD-48ADE7C1E620}" type="datetimeFigureOut">
              <a:rPr lang="hr-HR" smtClean="0"/>
              <a:pPr/>
              <a:t>1.10.2012.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7B4B-6AFF-4F72-BF1E-7CEBDDCA08C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7B4B-6AFF-4F72-BF1E-7CEBDDCA08C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6B02-F063-4BB1-A1CD-48ADE7C1E620}" type="datetimeFigureOut">
              <a:rPr lang="hr-HR" smtClean="0"/>
              <a:pPr/>
              <a:t>1.10.2012.</a:t>
            </a:fld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2" name="Rezervirano mjesto sadržaja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34" name="Rezervirano mjesto sadržaja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cxnSp>
        <p:nvCxnSpPr>
          <p:cNvPr id="10" name="Ravni poveznik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6B02-F063-4BB1-A1CD-48ADE7C1E620}" type="datetimeFigureOut">
              <a:rPr lang="hr-HR" smtClean="0"/>
              <a:pPr/>
              <a:t>1.10.2012.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7B4B-6AFF-4F72-BF1E-7CEBDDCA08C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6B02-F063-4BB1-A1CD-48ADE7C1E620}" type="datetimeFigureOut">
              <a:rPr lang="hr-HR" smtClean="0"/>
              <a:pPr/>
              <a:t>1.10.2012.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7B4B-6AFF-4F72-BF1E-7CEBDDCA08C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zervirano mjesto sadržaja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1" name="Naslov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FEE6B02-F063-4BB1-A1CD-48ADE7C1E620}" type="datetimeFigureOut">
              <a:rPr lang="hr-HR" smtClean="0"/>
              <a:pPr/>
              <a:t>1.10.2012.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577B4B-6AFF-4F72-BF1E-7CEBDDCA08C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hr-HR" smtClean="0"/>
              <a:t>Pritisnite ikonu za dodavanje slike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6B02-F063-4BB1-A1CD-48ADE7C1E620}" type="datetimeFigureOut">
              <a:rPr lang="hr-HR" smtClean="0"/>
              <a:pPr/>
              <a:t>1.10.2012.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577B4B-6AFF-4F72-BF1E-7CEBDDCA08C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FEE6B02-F063-4BB1-A1CD-48ADE7C1E620}" type="datetimeFigureOut">
              <a:rPr lang="hr-HR" smtClean="0"/>
              <a:pPr/>
              <a:t>1.10.2012.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5577B4B-6AFF-4F72-BF1E-7CEBDDCA08C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IOS-SB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7359" y="2276872"/>
            <a:ext cx="6863652" cy="4104456"/>
          </a:xfrm>
          <a:prstGeom prst="rect">
            <a:avLst/>
          </a:prstGeom>
        </p:spPr>
      </p:pic>
      <p:pic>
        <p:nvPicPr>
          <p:cNvPr id="5" name="Rezervirano mjesto sadržaja 3" descr="logo agencija za mobilnost.gif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5292080" y="332656"/>
            <a:ext cx="2612122" cy="1800200"/>
          </a:xfrm>
        </p:spPr>
      </p:pic>
      <p:pic>
        <p:nvPicPr>
          <p:cNvPr id="6" name="Slika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332656"/>
            <a:ext cx="165618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 descr="http://t2.gstatic.com/images?q=tbn:ANd9GcR8QKJ5GwGETgtOQoUQZJNlO124LZN3zCll4SfLkGifoEo6vQZ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332656"/>
            <a:ext cx="2321274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248472"/>
          </a:xfrm>
        </p:spPr>
        <p:txBody>
          <a:bodyPr>
            <a:normAutofit/>
          </a:bodyPr>
          <a:lstStyle/>
          <a:p>
            <a:r>
              <a:rPr lang="hr-H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Akronim projekta: </a:t>
            </a:r>
            <a:r>
              <a:rPr lang="hr-H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Slavonija 2012</a:t>
            </a:r>
          </a:p>
          <a:p>
            <a:pPr>
              <a:buNone/>
            </a:pPr>
            <a:endParaRPr lang="hr-HR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r-H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Trajanje mobilnosti: 1 tjedan </a:t>
            </a:r>
            <a:r>
              <a:rPr lang="hr-H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(28.10.2012. – 4.11.2012.)</a:t>
            </a:r>
          </a:p>
          <a:p>
            <a:r>
              <a:rPr lang="hr-H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Broj sudionika: </a:t>
            </a:r>
            <a:r>
              <a:rPr lang="hr-H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>
              <a:buNone/>
            </a:pPr>
            <a:endParaRPr lang="hr-HR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r-H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Nositelj projekta: </a:t>
            </a:r>
            <a:r>
              <a:rPr lang="hr-H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Industrijsko- obrtnička škola, Slavonski Brod</a:t>
            </a:r>
          </a:p>
          <a:p>
            <a:r>
              <a:rPr lang="hr-H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Partneri u projektu: - Tehnička škola, - Zajednica tehničke kulture,        - Brodsko Posavska županija, - Županijska komora Slavonski Brod,       - Hrvatski gospodarski savez, Frankfurt.</a:t>
            </a:r>
          </a:p>
          <a:p>
            <a:endParaRPr lang="hr-HR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r-H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Projekt financira: </a:t>
            </a:r>
            <a:r>
              <a:rPr lang="hr-H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Europska unija</a:t>
            </a:r>
          </a:p>
          <a:p>
            <a:endParaRPr lang="hr-HR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48408"/>
          </a:xfrm>
        </p:spPr>
        <p:txBody>
          <a:bodyPr>
            <a:noAutofit/>
          </a:bodyPr>
          <a:lstStyle/>
          <a:p>
            <a:pPr algn="ctr"/>
            <a:r>
              <a:rPr lang="hr-HR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Leonardo da Vinci projekt mobilnosti: </a:t>
            </a:r>
            <a:br>
              <a:rPr lang="hr-HR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r-HR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“Upoznavanje novih metoda rada u strukovnom obrazovanju”</a:t>
            </a:r>
            <a:endParaRPr lang="hr-HR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Autofit/>
          </a:bodyPr>
          <a:lstStyle/>
          <a:p>
            <a:r>
              <a:rPr lang="hr-H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Opći cilj je</a:t>
            </a:r>
            <a:r>
              <a:rPr lang="hr-H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proširiti profesionalne horizonte sudionika mobilnosti u pogledu novih metoda i načina rada.</a:t>
            </a:r>
          </a:p>
          <a:p>
            <a:pPr>
              <a:buNone/>
            </a:pPr>
            <a:endParaRPr lang="hr-HR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Specifični ciljevi su: 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promatrati i analizirati obrazovni sustav zemlje domaćina,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preispitati dosadašnji rad,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preispitati na koji način se može poboljšati povezanost i bolja </a:t>
            </a:r>
            <a:r>
              <a:rPr lang="hr-H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usklađenost s drugim obrazovnim institucijama, 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proširenje socijalnih i jezičnih kompetencija sudionika mobilnosti.</a:t>
            </a:r>
            <a:endParaRPr lang="hr-HR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r-HR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Očekivani rezultati su: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razmjeniti znanja i iskustva s novom radnom okolinom,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razviti osjećaj europskog građanstva,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povećati jezične i socijalne kompetencije,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povećati suradnju sudionika i tolerancija na različitost,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aktivno sudjelovanje sudionika na razvoju i primjeni novih metoda rada.</a:t>
            </a:r>
            <a:endParaRPr lang="hr-HR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vi-VN" sz="2400" b="1" dirty="0" smtClean="0">
                <a:solidFill>
                  <a:srgbClr val="002060"/>
                </a:solidFill>
              </a:rPr>
              <a:t>Program uključuje ( </a:t>
            </a:r>
            <a:r>
              <a:rPr lang="hr-HR" sz="2400" b="1" dirty="0" smtClean="0">
                <a:solidFill>
                  <a:srgbClr val="002060"/>
                </a:solidFill>
                <a:cs typeface="Times New Roman" pitchFamily="18" charset="0"/>
              </a:rPr>
              <a:t>2</a:t>
            </a:r>
            <a:r>
              <a:rPr lang="hr-HR" sz="2400" b="1" dirty="0" smtClean="0">
                <a:solidFill>
                  <a:srgbClr val="002060"/>
                </a:solidFill>
              </a:rPr>
              <a:t>8</a:t>
            </a:r>
            <a:r>
              <a:rPr lang="hr-HR" sz="2400" b="1" dirty="0" smtClean="0">
                <a:solidFill>
                  <a:srgbClr val="002060"/>
                </a:solidFill>
                <a:cs typeface="Times New Roman" pitchFamily="18" charset="0"/>
              </a:rPr>
              <a:t>.10</a:t>
            </a:r>
            <a:r>
              <a:rPr lang="vi-VN" sz="2400" b="1" dirty="0" smtClean="0">
                <a:solidFill>
                  <a:srgbClr val="002060"/>
                </a:solidFill>
              </a:rPr>
              <a:t>.2012. do </a:t>
            </a:r>
            <a:r>
              <a:rPr lang="hr-HR" sz="2400" b="1" dirty="0" smtClean="0">
                <a:solidFill>
                  <a:srgbClr val="002060"/>
                </a:solidFill>
                <a:cs typeface="Times New Roman" pitchFamily="18" charset="0"/>
              </a:rPr>
              <a:t>4.11</a:t>
            </a:r>
            <a:r>
              <a:rPr lang="vi-VN" sz="2400" b="1" dirty="0" smtClean="0">
                <a:solidFill>
                  <a:srgbClr val="002060"/>
                </a:solidFill>
                <a:cs typeface="Times New Roman" pitchFamily="18" charset="0"/>
              </a:rPr>
              <a:t>.2012. ):</a:t>
            </a:r>
            <a:endParaRPr lang="hr-HR" sz="24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algn="ctr">
              <a:buNone/>
            </a:pPr>
            <a:endParaRPr lang="hr-HR" sz="24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r>
              <a:rPr lang="vi-VN" sz="2000" b="1" dirty="0" smtClean="0">
                <a:solidFill>
                  <a:schemeClr val="bg1"/>
                </a:solidFill>
                <a:latin typeface="+mj-lt"/>
              </a:rPr>
              <a:t>Predstavljanje Hrvatske ekonomske udruge u Njemačkoj</a:t>
            </a:r>
            <a:r>
              <a:rPr lang="hr-HR" sz="2000" b="1" dirty="0" smtClean="0">
                <a:solidFill>
                  <a:schemeClr val="bg1"/>
                </a:solidFill>
                <a:latin typeface="+mj-lt"/>
              </a:rPr>
              <a:t>,</a:t>
            </a:r>
            <a:endParaRPr lang="vi-VN" sz="2000" b="1" dirty="0" smtClean="0">
              <a:solidFill>
                <a:schemeClr val="bg1"/>
              </a:solidFill>
              <a:latin typeface="+mj-lt"/>
            </a:endParaRPr>
          </a:p>
          <a:p>
            <a:r>
              <a:rPr lang="vi-VN" sz="2000" b="1" dirty="0" smtClean="0">
                <a:solidFill>
                  <a:schemeClr val="bg1"/>
                </a:solidFill>
                <a:latin typeface="+mj-lt"/>
              </a:rPr>
              <a:t>Predstavljanje Centra za strukovno obrazovanje i Tehnologiju Obrtničke komore Rhein-Main u Frankfurtu</a:t>
            </a:r>
            <a:r>
              <a:rPr lang="hr-HR" sz="2000" b="1" dirty="0" smtClean="0">
                <a:solidFill>
                  <a:schemeClr val="bg1"/>
                </a:solidFill>
                <a:latin typeface="+mj-lt"/>
              </a:rPr>
              <a:t>,</a:t>
            </a:r>
            <a:endParaRPr lang="vi-VN" sz="2000" b="1" dirty="0" smtClean="0">
              <a:solidFill>
                <a:schemeClr val="bg1"/>
              </a:solidFill>
              <a:latin typeface="+mj-lt"/>
            </a:endParaRPr>
          </a:p>
          <a:p>
            <a:r>
              <a:rPr lang="vi-VN" sz="2000" b="1" dirty="0" smtClean="0">
                <a:solidFill>
                  <a:schemeClr val="bg1"/>
                </a:solidFill>
                <a:latin typeface="+mj-lt"/>
              </a:rPr>
              <a:t>Uvod u sustav strukovnog obrazovanja u Njemačkoj</a:t>
            </a:r>
            <a:r>
              <a:rPr lang="hr-HR" sz="2000" b="1" dirty="0" smtClean="0">
                <a:solidFill>
                  <a:schemeClr val="bg1"/>
                </a:solidFill>
                <a:latin typeface="+mj-lt"/>
              </a:rPr>
              <a:t>,</a:t>
            </a:r>
            <a:endParaRPr lang="vi-VN" sz="2000" b="1" dirty="0" smtClean="0">
              <a:solidFill>
                <a:schemeClr val="bg1"/>
              </a:solidFill>
              <a:latin typeface="+mj-lt"/>
            </a:endParaRPr>
          </a:p>
          <a:p>
            <a:r>
              <a:rPr lang="vi-VN" sz="2000" b="1" dirty="0" smtClean="0">
                <a:solidFill>
                  <a:schemeClr val="bg1"/>
                </a:solidFill>
                <a:latin typeface="+mj-lt"/>
              </a:rPr>
              <a:t>Posjet školi Werner-von-Siemens</a:t>
            </a:r>
            <a:r>
              <a:rPr lang="hr-HR" sz="2000" b="1" dirty="0" smtClean="0">
                <a:solidFill>
                  <a:schemeClr val="bg1"/>
                </a:solidFill>
                <a:latin typeface="+mj-lt"/>
              </a:rPr>
              <a:t>,</a:t>
            </a:r>
            <a:endParaRPr lang="vi-VN" sz="2000" b="1" dirty="0" smtClean="0">
              <a:solidFill>
                <a:schemeClr val="bg1"/>
              </a:solidFill>
              <a:latin typeface="+mj-lt"/>
            </a:endParaRPr>
          </a:p>
          <a:p>
            <a:r>
              <a:rPr lang="vi-VN" sz="2000" b="1" dirty="0" smtClean="0">
                <a:solidFill>
                  <a:schemeClr val="bg1"/>
                </a:solidFill>
                <a:latin typeface="+mj-lt"/>
              </a:rPr>
              <a:t>Posjet Centru za strukovno obrazovanje i tehnologiju</a:t>
            </a:r>
            <a:r>
              <a:rPr lang="hr-HR" sz="2000" b="1" dirty="0" smtClean="0">
                <a:solidFill>
                  <a:schemeClr val="bg1"/>
                </a:solidFill>
                <a:latin typeface="+mj-lt"/>
              </a:rPr>
              <a:t>,</a:t>
            </a:r>
            <a:endParaRPr lang="vi-VN" sz="2000" b="1" dirty="0" smtClean="0">
              <a:solidFill>
                <a:schemeClr val="bg1"/>
              </a:solidFill>
              <a:latin typeface="+mj-lt"/>
            </a:endParaRPr>
          </a:p>
          <a:p>
            <a:r>
              <a:rPr lang="vi-VN" sz="2000" b="1" dirty="0" smtClean="0">
                <a:solidFill>
                  <a:schemeClr val="bg1"/>
                </a:solidFill>
                <a:latin typeface="+mj-lt"/>
              </a:rPr>
              <a:t>Posjet JUWI-ju i njihovom Obrazovnom centru Wöhrstadt</a:t>
            </a:r>
            <a:r>
              <a:rPr lang="hr-HR" sz="2000" b="1" dirty="0" smtClean="0">
                <a:solidFill>
                  <a:schemeClr val="bg1"/>
                </a:solidFill>
                <a:latin typeface="+mj-lt"/>
              </a:rPr>
              <a:t>,</a:t>
            </a:r>
            <a:endParaRPr lang="vi-VN" sz="2000" b="1" dirty="0" smtClean="0">
              <a:solidFill>
                <a:schemeClr val="bg1"/>
              </a:solidFill>
              <a:latin typeface="+mj-lt"/>
            </a:endParaRPr>
          </a:p>
          <a:p>
            <a:r>
              <a:rPr lang="vi-VN" sz="2000" b="1" dirty="0" smtClean="0">
                <a:solidFill>
                  <a:schemeClr val="bg1"/>
                </a:solidFill>
                <a:latin typeface="+mj-lt"/>
              </a:rPr>
              <a:t>Posjet firmi Abo-Wind u Wiesbadenu</a:t>
            </a:r>
            <a:r>
              <a:rPr lang="hr-HR" sz="2000" b="1" dirty="0" smtClean="0">
                <a:solidFill>
                  <a:schemeClr val="bg1"/>
                </a:solidFill>
                <a:latin typeface="+mj-lt"/>
              </a:rPr>
              <a:t>,</a:t>
            </a:r>
            <a:endParaRPr lang="vi-VN" sz="2000" b="1" dirty="0" smtClean="0">
              <a:solidFill>
                <a:schemeClr val="bg1"/>
              </a:solidFill>
              <a:latin typeface="+mj-lt"/>
            </a:endParaRPr>
          </a:p>
          <a:p>
            <a:r>
              <a:rPr lang="vi-VN" sz="2000" b="1" dirty="0" smtClean="0">
                <a:solidFill>
                  <a:schemeClr val="bg1"/>
                </a:solidFill>
                <a:latin typeface="+mj-lt"/>
              </a:rPr>
              <a:t>Posjet gradskom Zavodu za školstvo grada Frankfurta na Majni</a:t>
            </a:r>
            <a:r>
              <a:rPr lang="hr-HR" sz="2000" b="1" dirty="0" smtClean="0">
                <a:solidFill>
                  <a:schemeClr val="bg1"/>
                </a:solidFill>
                <a:latin typeface="+mj-lt"/>
              </a:rPr>
              <a:t>,</a:t>
            </a:r>
            <a:endParaRPr lang="vi-VN" sz="2000" b="1" dirty="0" smtClean="0">
              <a:solidFill>
                <a:schemeClr val="bg1"/>
              </a:solidFill>
              <a:latin typeface="+mj-lt"/>
            </a:endParaRPr>
          </a:p>
          <a:p>
            <a:r>
              <a:rPr lang="vi-VN" sz="2000" b="1" dirty="0" smtClean="0">
                <a:solidFill>
                  <a:schemeClr val="bg1"/>
                </a:solidFill>
                <a:latin typeface="+mj-lt"/>
              </a:rPr>
              <a:t>Kulturološki posjet/ obilazak Frankfurta na Majni</a:t>
            </a:r>
            <a:r>
              <a:rPr lang="hr-HR" sz="2000" b="1" dirty="0" smtClean="0">
                <a:solidFill>
                  <a:schemeClr val="bg1"/>
                </a:solidFill>
                <a:latin typeface="+mj-lt"/>
              </a:rPr>
              <a:t>,</a:t>
            </a:r>
            <a:endParaRPr lang="vi-VN" sz="2000" b="1" dirty="0" smtClean="0">
              <a:solidFill>
                <a:schemeClr val="bg1"/>
              </a:solidFill>
              <a:latin typeface="+mj-lt"/>
            </a:endParaRPr>
          </a:p>
          <a:p>
            <a:r>
              <a:rPr lang="vi-VN" sz="2000" b="1" dirty="0" smtClean="0">
                <a:solidFill>
                  <a:schemeClr val="bg1"/>
                </a:solidFill>
                <a:latin typeface="+mj-lt"/>
              </a:rPr>
              <a:t>Završna priredba, sažetak, podjela certifikata</a:t>
            </a:r>
            <a:r>
              <a:rPr lang="hr-HR" sz="2000" b="1" dirty="0" smtClean="0">
                <a:solidFill>
                  <a:schemeClr val="bg1"/>
                </a:solidFill>
                <a:latin typeface="+mj-lt"/>
              </a:rPr>
              <a:t>,</a:t>
            </a:r>
            <a:endParaRPr lang="vi-VN" sz="2000" b="1" dirty="0" smtClean="0">
              <a:solidFill>
                <a:schemeClr val="bg1"/>
              </a:solidFill>
              <a:latin typeface="+mj-lt"/>
            </a:endParaRPr>
          </a:p>
          <a:p>
            <a:r>
              <a:rPr lang="vi-VN" sz="2000" b="1" dirty="0" smtClean="0">
                <a:solidFill>
                  <a:schemeClr val="bg1"/>
                </a:solidFill>
                <a:latin typeface="+mj-lt"/>
              </a:rPr>
              <a:t>Kako bi kuturološki upotpunili program predviđen je jednodnevni posjet/ obilazak grada Frankfurta na Majni</a:t>
            </a:r>
            <a:r>
              <a:rPr lang="hr-HR" sz="2000" b="1" dirty="0" smtClean="0">
                <a:solidFill>
                  <a:schemeClr val="bg1"/>
                </a:solidFill>
                <a:latin typeface="+mj-lt"/>
              </a:rPr>
              <a:t>,</a:t>
            </a:r>
            <a:endParaRPr lang="vi-VN" sz="2000" b="1" dirty="0" smtClean="0">
              <a:solidFill>
                <a:schemeClr val="bg1"/>
              </a:solidFill>
              <a:latin typeface="+mj-lt"/>
            </a:endParaRPr>
          </a:p>
          <a:p>
            <a:r>
              <a:rPr lang="vi-VN" sz="2000" b="1" dirty="0" smtClean="0">
                <a:solidFill>
                  <a:srgbClr val="C00000"/>
                </a:solidFill>
                <a:latin typeface="+mj-lt"/>
              </a:rPr>
              <a:t>Zbog nenadanih okolnosti koje se mogu dogoditi ili nastupiti moguće su određene izmjene u programu!</a:t>
            </a:r>
            <a:endParaRPr lang="hr-HR" sz="2000" b="1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r-HR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POPIS SUDIONIKA</a:t>
            </a:r>
          </a:p>
          <a:p>
            <a:pPr>
              <a:buNone/>
            </a:pPr>
            <a:endParaRPr lang="hr-HR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467544" y="1052736"/>
          <a:ext cx="3960440" cy="5400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3312368"/>
              </a:tblGrid>
              <a:tr h="360041"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R.br</a:t>
                      </a:r>
                      <a:r>
                        <a:rPr lang="hr-HR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hr-HR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Ime i prezime: </a:t>
                      </a:r>
                      <a:endParaRPr lang="hr-HR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Luka </a:t>
                      </a:r>
                      <a:r>
                        <a:rPr lang="hr-HR" sz="1600" b="1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Mladinović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Stjepan Bašić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Ozren </a:t>
                      </a:r>
                      <a:r>
                        <a:rPr lang="hr-HR" sz="1600" b="1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Romanjek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Jozo Jelinić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Jasna Vučković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Amina </a:t>
                      </a:r>
                      <a:r>
                        <a:rPr lang="hr-HR" sz="1600" b="1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Salčinović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Goran </a:t>
                      </a:r>
                      <a:r>
                        <a:rPr lang="hr-HR" sz="1600" b="1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Adelsberger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Vjekoslav Samardžić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Snježana </a:t>
                      </a:r>
                      <a:r>
                        <a:rPr lang="hr-HR" sz="1600" b="1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Birtić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Refika</a:t>
                      </a:r>
                      <a:r>
                        <a:rPr lang="hr-HR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r-HR" sz="1600" b="1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Mujkanović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4716016" y="1052736"/>
          <a:ext cx="4104456" cy="5400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3456384"/>
              </a:tblGrid>
              <a:tr h="355904"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R.br</a:t>
                      </a:r>
                      <a:r>
                        <a:rPr lang="hr-HR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hr-HR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Ime i prezime: </a:t>
                      </a:r>
                      <a:endParaRPr lang="hr-HR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9915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Nives </a:t>
                      </a:r>
                      <a:r>
                        <a:rPr lang="hr-HR" sz="1600" b="1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Romanjek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9915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Jasna Posavec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9915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Zrinoslav</a:t>
                      </a:r>
                      <a:r>
                        <a:rPr lang="hr-HR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Janković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5459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Velički</a:t>
                      </a:r>
                      <a:r>
                        <a:rPr lang="hr-HR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Dalibor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9915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Stjepan </a:t>
                      </a:r>
                      <a:r>
                        <a:rPr lang="hr-HR" sz="1600" b="1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Sudarević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9915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Marta </a:t>
                      </a:r>
                      <a:r>
                        <a:rPr lang="hr-HR" sz="1600" b="1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Živatović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9915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Tomislav </a:t>
                      </a:r>
                      <a:r>
                        <a:rPr lang="hr-HR" sz="1600" b="1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Šimundić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9915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Zoran Crnac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9915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Vladimir </a:t>
                      </a:r>
                      <a:r>
                        <a:rPr lang="hr-HR" sz="1600" b="1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Štefanek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9915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Krešimir </a:t>
                      </a:r>
                      <a:r>
                        <a:rPr lang="hr-HR" sz="1600" b="1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Rudec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eu_fla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332656"/>
            <a:ext cx="4320480" cy="3123789"/>
          </a:xfrm>
        </p:spPr>
      </p:pic>
      <p:pic>
        <p:nvPicPr>
          <p:cNvPr id="5" name="Slika 4" descr="eu-flag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332656"/>
            <a:ext cx="4061214" cy="5544616"/>
          </a:xfrm>
          <a:prstGeom prst="rect">
            <a:avLst/>
          </a:prstGeom>
        </p:spPr>
      </p:pic>
      <p:pic>
        <p:nvPicPr>
          <p:cNvPr id="6" name="Slika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3573016"/>
            <a:ext cx="216024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r">
  <a:themeElements>
    <a:clrScheme name="Papi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89</TotalTime>
  <Words>309</Words>
  <Application>Microsoft Office PowerPoint</Application>
  <PresentationFormat>On-screen Show (4:3)</PresentationFormat>
  <Paragraphs>83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Papir</vt:lpstr>
      <vt:lpstr>PowerPoint Presentation</vt:lpstr>
      <vt:lpstr>Leonardo da Vinci projekt mobilnosti:  “Upoznavanje novih metoda rada u strukovnom obrazovanju”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Korisnik</dc:creator>
  <cp:lastModifiedBy>knjižnica</cp:lastModifiedBy>
  <cp:revision>16</cp:revision>
  <dcterms:created xsi:type="dcterms:W3CDTF">2012-09-07T12:16:37Z</dcterms:created>
  <dcterms:modified xsi:type="dcterms:W3CDTF">2012-10-01T13:13:53Z</dcterms:modified>
</cp:coreProperties>
</file>